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iynZXW5m/TR+MPJRIvbzzOjfvFP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8131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Ontwerp je eigen bankbiljet</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rPr>
              <a:t>1 Koningen 17:12</a:t>
            </a:r>
            <a:br>
              <a:rPr i="1" lang="nl" sz="1100">
                <a:solidFill>
                  <a:srgbClr val="F39430"/>
                </a:solidFill>
              </a:rPr>
            </a:br>
            <a:r>
              <a:rPr i="1" lang="nl" sz="1100">
                <a:solidFill>
                  <a:srgbClr val="F39430"/>
                </a:solidFill>
              </a:rPr>
              <a:t>Maar de vrouw antwoordde: ‘Ik heb helemaal niets meer in huis. Alleen nog wat meel in een pot, en een restje olijfolie in een kruik. Ik heb een paar takken bij elkaar gezocht voor een vuur. Nu kan ik nog net iets te eten maken voor mij en mijn zoon. Maar als dat op is, zullen we doodgaan van de honger. Dat is zo zeker als de Heer, uw God, leeft!’</a:t>
            </a:r>
            <a:endParaRPr b="0" i="1" sz="1200" u="none" cap="none" strike="noStrike">
              <a:solidFill>
                <a:srgbClr val="F3943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rtl="0" algn="l">
              <a:spcBef>
                <a:spcPts val="0"/>
              </a:spcBef>
              <a:spcAft>
                <a:spcPts val="0"/>
              </a:spcAft>
              <a:buClr>
                <a:srgbClr val="000000"/>
              </a:buClr>
              <a:buSzPts val="1600"/>
              <a:buFont typeface="Arial"/>
              <a:buNone/>
            </a:pPr>
            <a:r>
              <a:rPr b="1" lang="nl" sz="1200"/>
              <a:t>Toelichting</a:t>
            </a:r>
            <a:endParaRPr b="1" sz="1200"/>
          </a:p>
          <a:p>
            <a:pPr indent="0" lvl="0" marL="0" rtl="0" algn="l">
              <a:spcBef>
                <a:spcPts val="0"/>
              </a:spcBef>
              <a:spcAft>
                <a:spcPts val="0"/>
              </a:spcAft>
              <a:buClr>
                <a:srgbClr val="000000"/>
              </a:buClr>
              <a:buSzPts val="1600"/>
              <a:buFont typeface="Arial"/>
              <a:buNone/>
            </a:pPr>
            <a:r>
              <a:rPr lang="nl" sz="1200"/>
              <a:t>Bij de thema's 'armoede' en 'delen' gaat het ook over het hebben van geld, of geen geld. Of geld schuldig zijn. Maak je eigen bankbiljet om te laten zien wat jij belangrijk vindt aan geld.</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br>
              <a:rPr b="1" lang="nl" sz="1200"/>
            </a:br>
            <a:r>
              <a:rPr lang="nl" sz="1200"/>
              <a:t>Nodig:</a:t>
            </a:r>
            <a:endParaRPr sz="1200"/>
          </a:p>
          <a:p>
            <a:pPr indent="-304800" lvl="0" marL="457200" rtl="0" algn="l">
              <a:spcBef>
                <a:spcPts val="0"/>
              </a:spcBef>
              <a:spcAft>
                <a:spcPts val="0"/>
              </a:spcAft>
              <a:buSzPts val="1200"/>
              <a:buChar char="●"/>
            </a:pPr>
            <a:r>
              <a:rPr lang="nl" sz="1200"/>
              <a:t>Papier</a:t>
            </a:r>
            <a:endParaRPr sz="1200"/>
          </a:p>
          <a:p>
            <a:pPr indent="-304800" lvl="0" marL="457200" rtl="0" algn="l">
              <a:spcBef>
                <a:spcPts val="0"/>
              </a:spcBef>
              <a:spcAft>
                <a:spcPts val="0"/>
              </a:spcAft>
              <a:buSzPts val="1200"/>
              <a:buChar char="●"/>
            </a:pPr>
            <a:r>
              <a:rPr lang="nl" sz="1200"/>
              <a:t>Scharen</a:t>
            </a:r>
            <a:endParaRPr sz="1200"/>
          </a:p>
          <a:p>
            <a:pPr indent="-304800" lvl="0" marL="457200" rtl="0" algn="l">
              <a:spcBef>
                <a:spcPts val="0"/>
              </a:spcBef>
              <a:spcAft>
                <a:spcPts val="0"/>
              </a:spcAft>
              <a:buSzPts val="1200"/>
              <a:buChar char="●"/>
            </a:pPr>
            <a:r>
              <a:rPr lang="nl" sz="1200"/>
              <a:t>Kleurpotloden, krijt of (aquarel)verf </a:t>
            </a:r>
            <a:endParaRPr sz="1200"/>
          </a:p>
          <a:p>
            <a:pPr indent="-304800" lvl="0" marL="457200" rtl="0" algn="l">
              <a:spcBef>
                <a:spcPts val="0"/>
              </a:spcBef>
              <a:spcAft>
                <a:spcPts val="0"/>
              </a:spcAft>
              <a:buSzPts val="1200"/>
              <a:buChar char="●"/>
            </a:pPr>
            <a:r>
              <a:rPr lang="nl" sz="1200"/>
              <a:t>Verschillende bankbiljetten</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rPr b="1" lang="nl" sz="1200"/>
              <a:t>Bespreek samen de volgende vragen en ga aan de slag</a:t>
            </a:r>
            <a:endParaRPr b="1" sz="1200"/>
          </a:p>
          <a:p>
            <a:pPr indent="-304800" lvl="0" marL="457200" marR="0" rtl="0" algn="l">
              <a:lnSpc>
                <a:spcPct val="100000"/>
              </a:lnSpc>
              <a:spcBef>
                <a:spcPts val="0"/>
              </a:spcBef>
              <a:spcAft>
                <a:spcPts val="0"/>
              </a:spcAft>
              <a:buSzPts val="1200"/>
              <a:buChar char="●"/>
            </a:pPr>
            <a:r>
              <a:rPr lang="nl" sz="1200"/>
              <a:t>Wat betekent geld? Waar is geld goed voor?</a:t>
            </a:r>
            <a:endParaRPr sz="1200"/>
          </a:p>
          <a:p>
            <a:pPr indent="-304800" lvl="0" marL="457200" marR="0" rtl="0" algn="l">
              <a:lnSpc>
                <a:spcPct val="100000"/>
              </a:lnSpc>
              <a:spcBef>
                <a:spcPts val="0"/>
              </a:spcBef>
              <a:spcAft>
                <a:spcPts val="0"/>
              </a:spcAft>
              <a:buSzPts val="1200"/>
              <a:buChar char="●"/>
            </a:pPr>
            <a:r>
              <a:rPr lang="nl" sz="1200"/>
              <a:t>Kijk naar de verschillende briefjes. Wat staat er op? </a:t>
            </a:r>
            <a:endParaRPr sz="1200"/>
          </a:p>
          <a:p>
            <a:pPr indent="-304800" lvl="0" marL="457200" marR="0" rtl="0" algn="l">
              <a:lnSpc>
                <a:spcPct val="100000"/>
              </a:lnSpc>
              <a:spcBef>
                <a:spcPts val="0"/>
              </a:spcBef>
              <a:spcAft>
                <a:spcPts val="0"/>
              </a:spcAft>
              <a:buSzPts val="1200"/>
              <a:buChar char="●"/>
            </a:pPr>
            <a:r>
              <a:rPr lang="nl" sz="1200"/>
              <a:t>Waar wil je zelf aan herinnerd worden als je geld ziet?</a:t>
            </a:r>
            <a:endParaRPr sz="1200"/>
          </a:p>
          <a:p>
            <a:pPr indent="-304800" lvl="0" marL="457200" marR="0" rtl="0" algn="l">
              <a:lnSpc>
                <a:spcPct val="100000"/>
              </a:lnSpc>
              <a:spcBef>
                <a:spcPts val="0"/>
              </a:spcBef>
              <a:spcAft>
                <a:spcPts val="0"/>
              </a:spcAft>
              <a:buSzPts val="1200"/>
              <a:buChar char="●"/>
            </a:pPr>
            <a:r>
              <a:rPr lang="nl" sz="1200"/>
              <a:t>Kun je ook een boodschap brengen met een bankbiljet? (Kijk bijvoorbeeld naar de 0-roepie uit India. Dit biljet is gemaakt als protest tegen corruptie.)</a:t>
            </a:r>
            <a:endParaRPr sz="1200"/>
          </a:p>
          <a:p>
            <a:pPr indent="-304800" lvl="0" marL="457200" marR="0" rtl="0" algn="l">
              <a:lnSpc>
                <a:spcPct val="100000"/>
              </a:lnSpc>
              <a:spcBef>
                <a:spcPts val="0"/>
              </a:spcBef>
              <a:spcAft>
                <a:spcPts val="0"/>
              </a:spcAft>
              <a:buSzPts val="1200"/>
              <a:buChar char="●"/>
            </a:pPr>
            <a:r>
              <a:rPr lang="nl" sz="1200"/>
              <a:t>Ontwerp nu je eigen bankbiljet. Welke boodschap wil je hierop laten zien?</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rPr b="1" lang="nl" sz="1200"/>
              <a:t>Om door te praten</a:t>
            </a:r>
            <a:endParaRPr b="1" sz="1200"/>
          </a:p>
          <a:p>
            <a:pPr indent="-304800" lvl="0" marL="457200" marR="0" rtl="0" algn="l">
              <a:lnSpc>
                <a:spcPct val="100000"/>
              </a:lnSpc>
              <a:spcBef>
                <a:spcPts val="0"/>
              </a:spcBef>
              <a:spcAft>
                <a:spcPts val="0"/>
              </a:spcAft>
              <a:buSzPts val="1200"/>
              <a:buChar char="●"/>
            </a:pPr>
            <a:r>
              <a:rPr lang="nl" sz="1200"/>
              <a:t>Wat zegt een bankbiljet over een land, of wat geld betekent?</a:t>
            </a:r>
            <a:endParaRPr sz="1200"/>
          </a:p>
          <a:p>
            <a:pPr indent="-304800" lvl="0" marL="457200" marR="0" rtl="0" algn="l">
              <a:lnSpc>
                <a:spcPct val="100000"/>
              </a:lnSpc>
              <a:spcBef>
                <a:spcPts val="0"/>
              </a:spcBef>
              <a:spcAft>
                <a:spcPts val="0"/>
              </a:spcAft>
              <a:buSzPts val="1200"/>
              <a:buChar char="●"/>
            </a:pPr>
            <a:r>
              <a:rPr lang="nl" sz="1200"/>
              <a:t>Wat wil je zelf laten zien op jouw bankbiljet?</a:t>
            </a:r>
            <a:endParaRPr sz="1200"/>
          </a:p>
          <a:p>
            <a:pPr indent="-304800" lvl="0" marL="457200" marR="0" rtl="0" algn="l">
              <a:lnSpc>
                <a:spcPct val="100000"/>
              </a:lnSpc>
              <a:spcBef>
                <a:spcPts val="0"/>
              </a:spcBef>
              <a:spcAft>
                <a:spcPts val="0"/>
              </a:spcAft>
              <a:buSzPts val="1200"/>
              <a:buChar char="●"/>
            </a:pPr>
            <a:r>
              <a:rPr lang="nl" sz="1200"/>
              <a:t>Hoe zou het leven eruit zien als er helemaal geen geld was?</a:t>
            </a:r>
            <a:endParaRPr sz="1200"/>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4076800" y="5099050"/>
            <a:ext cx="2400350" cy="13522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